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2" r:id="rId3"/>
    <p:sldId id="262" r:id="rId4"/>
    <p:sldId id="283" r:id="rId5"/>
    <p:sldId id="277" r:id="rId6"/>
    <p:sldId id="291" r:id="rId7"/>
    <p:sldId id="292" r:id="rId8"/>
    <p:sldId id="293" r:id="rId9"/>
    <p:sldId id="295" r:id="rId10"/>
    <p:sldId id="294" r:id="rId11"/>
    <p:sldId id="296" r:id="rId12"/>
    <p:sldId id="286" r:id="rId13"/>
    <p:sldId id="25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AFB1"/>
    <a:srgbClr val="40474D"/>
    <a:srgbClr val="E1D5B3"/>
    <a:srgbClr val="F0A345"/>
    <a:srgbClr val="3890A3"/>
    <a:srgbClr val="CFB38B"/>
    <a:srgbClr val="D1B790"/>
    <a:srgbClr val="3C5460"/>
    <a:srgbClr val="92A8B6"/>
    <a:srgbClr val="8BD6D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123" d="100"/>
          <a:sy n="123" d="100"/>
        </p:scale>
        <p:origin x="-114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89C5FB5-F42A-4B3D-A93B-A0CE9D7DE3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79283B4-75A9-4437-BF42-47C9F99CA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8182926-B03D-4CC6-BFFF-20BBA8232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0EC7C36-778E-4E9C-9375-E87BD9D41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35AA955D-FD38-4A00-A386-914AC4791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16304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0779483-3507-400B-B4E2-BB8A21A7C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7024DAF0-6DD5-4F67-9C49-4DBF738EB9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C78D79E-7785-46A9-9BD5-38D576E3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B5520C7-A99A-432D-B4CC-23FC1BD89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1F4F412-A721-4C1A-A0A0-F67500F0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421325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678D541E-8ECD-4338-BAE7-40D593F75C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B68B889A-0150-4AA5-B94B-6770484073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9A9C26-96ED-475A-A192-9EB02C2D1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F0528E7-67E2-445A-9299-F3BDD71CB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ABC259EF-FC7C-49CA-A542-7E36E3B42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851603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8A74D53-72F0-4268-8E5B-56AEF972F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4A9125F-4B59-4EED-B94F-5730C01F5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17C5820-4F5D-4A4A-819F-7AAA410AE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EB381D0-6BCF-43E4-AAD8-9F6A4C42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8D9328E-B2A6-4460-BEFF-C835A8367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912007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F518372-C0C3-4F09-A7BF-D04A22959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F75928F3-EA03-4C2E-BD87-37F9B7891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982A72DF-E4C9-44A1-887F-1982E3D9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C9D6AEB-6098-4580-8D23-C6CD8A2E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A3C3AF7-A746-4220-89BD-F2FF2546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569880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A16B96C-FC21-4B8D-B803-4B38A430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3E87033-DA89-428B-A7FC-A1676B6AC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82F45D45-D7BC-4C43-8DDF-880E6964C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2A47DD9-F1DC-47A2-9DE6-7984D1DA7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24BCB46-F063-4F13-94EF-5D0B3BFF1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7AEBB7D-5F08-4BEA-B9F4-2A6B0EEB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678818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5CCEFB6-389F-4EA2-8BD4-0626ACC58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967C981-981D-4CA5-A8A4-AC94F1603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FEC0B28-1AC1-446D-9A41-E45A75B75D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CF310FB1-480D-4EFE-84AE-B33DA5F17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C318E107-6EFA-4C60-AC15-4D5629ABBA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256A6E2D-DF48-4488-8CAD-D51DB2E63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EDB9F0E3-54AD-49D8-9C29-277A6D60A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E4D27E29-74D3-4896-AF8A-A49EEE5F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785442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9DFAD2B-8E59-463D-B5E0-3AFA3F308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163BB74C-7C56-4C8E-9F4C-AC8A772DF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E32ED5AE-5061-432A-B480-941ABB5A6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597EBAEA-B3C9-4442-AD7D-E39396AB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ED5E5B16-4CD3-4D20-8131-EF19CB7D0D73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9294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1F20B5C-3EC4-4DB8-8126-46CA085E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A6EC36A1-2396-4217-9883-384B022FF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86C60A83-0387-4464-BD5D-B470881D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DE8ECFD-E8DD-4FD0-9EC0-59F52D2CE282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263555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5F93541-5266-4A50-B485-AA39ACC48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C299EF9-FB86-4589-997D-4B1D6A086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562E1CBB-B3B5-4141-9966-FF49806CAF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C52537B-075E-4225-B2B7-0BAF3D6F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24C3572-DEDA-4959-8535-80CA895C5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2CB6ED8A-4438-4054-9183-BCA840C9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761953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B6394C7-CD36-4B77-9FF4-8AEE8013C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FE73C147-B531-49C8-9558-19BF6B3BEE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B2140636-CBEA-4B9A-8500-38C20BA2F0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A1FA7B4-2E2F-484C-8CDB-013CEC6C4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3BF7CE8-0ED3-436B-A7CB-7DAF8F432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FF54FBC-865B-48B8-B346-97BE815FB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667957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F137568-2427-401D-84E9-681FCD1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7C4272A-13A6-44C2-9683-BE002710E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1C22074-0230-48C4-9710-FC9341159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1141-D683-44E9-A20D-3A98DDA233B2}" type="datetimeFigureOut">
              <a:rPr lang="ko-KR" altLang="en-US" smtClean="0"/>
              <a:t>2021-09-13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103C1F0-C69B-49A0-92A1-D98A6CD79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93C55D4-694E-43E8-B880-EEDE94DD2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58043-9C47-48D1-9DC1-D5F13A9AA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156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xmlns="" id="{90F33C32-E648-4799-B31D-94A9D0B73297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xmlns="" id="{C53AEF22-616E-413E-AAEB-6E84A1E76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xmlns="" id="{C5470B9D-B3F5-4872-ACDA-2DF03B714BA0}"/>
                </a:ext>
              </a:extLst>
            </p:cNvPr>
            <p:cNvSpPr/>
            <p:nvPr/>
          </p:nvSpPr>
          <p:spPr>
            <a:xfrm>
              <a:off x="1243658" y="674738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사다리꼴 4">
              <a:extLst>
                <a:ext uri="{FF2B5EF4-FFF2-40B4-BE49-F238E27FC236}">
                  <a16:creationId xmlns:a16="http://schemas.microsoft.com/office/drawing/2014/main" xmlns="" id="{AE307973-6346-43D3-ACEC-A347F409E2DA}"/>
                </a:ext>
              </a:extLst>
            </p:cNvPr>
            <p:cNvSpPr/>
            <p:nvPr/>
          </p:nvSpPr>
          <p:spPr>
            <a:xfrm rot="19253310">
              <a:off x="2736255" y="2444722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0 h 1554480"/>
                <a:gd name="connsiteX3" fmla="*/ 1554480 w 1554480"/>
                <a:gd name="connsiteY3" fmla="*/ 1554480 h 1554480"/>
                <a:gd name="connsiteX4" fmla="*/ 0 w 1554480"/>
                <a:gd name="connsiteY4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-79160" y="1111013"/>
                    <a:pt x="-46384" y="172584"/>
                    <a:pt x="0" y="0"/>
                  </a:cubicBezTo>
                  <a:cubicBezTo>
                    <a:pt x="538042" y="-49920"/>
                    <a:pt x="1171808" y="108899"/>
                    <a:pt x="1554480" y="0"/>
                  </a:cubicBezTo>
                  <a:cubicBezTo>
                    <a:pt x="1475894" y="296357"/>
                    <a:pt x="1673658" y="792035"/>
                    <a:pt x="1554480" y="1554480"/>
                  </a:cubicBezTo>
                  <a:cubicBezTo>
                    <a:pt x="1044927" y="1434372"/>
                    <a:pt x="228186" y="159494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745856" y="-112534"/>
                    <a:pt x="1048629" y="136031"/>
                    <a:pt x="1554480" y="0"/>
                  </a:cubicBezTo>
                  <a:cubicBezTo>
                    <a:pt x="1526129" y="477664"/>
                    <a:pt x="1498512" y="911582"/>
                    <a:pt x="1554480" y="1554480"/>
                  </a:cubicBezTo>
                  <a:cubicBezTo>
                    <a:pt x="1164681" y="1498151"/>
                    <a:pt x="668185" y="1567070"/>
                    <a:pt x="0" y="155448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trapezoid">
                      <a:avLst>
                        <a:gd name="adj" fmla="val 0"/>
                      </a:avLst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xmlns="" id="{BC2D193F-7DEF-4460-A6E4-A9A74D572C96}"/>
                </a:ext>
              </a:extLst>
            </p:cNvPr>
            <p:cNvSpPr/>
            <p:nvPr/>
          </p:nvSpPr>
          <p:spPr>
            <a:xfrm rot="20568315">
              <a:off x="5682505" y="3069128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xmlns="" id="{DEF3FD84-1A98-4990-A9A3-8142577ED927}"/>
                </a:ext>
              </a:extLst>
            </p:cNvPr>
            <p:cNvSpPr/>
            <p:nvPr/>
          </p:nvSpPr>
          <p:spPr>
            <a:xfrm rot="19867731">
              <a:off x="443031" y="1628265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>
              <a:extLst>
                <a:ext uri="{FF2B5EF4-FFF2-40B4-BE49-F238E27FC236}">
                  <a16:creationId xmlns:a16="http://schemas.microsoft.com/office/drawing/2014/main" xmlns="" id="{1F6FB5B3-E193-46F3-8FD6-EB4615E8CEE1}"/>
                </a:ext>
              </a:extLst>
            </p:cNvPr>
            <p:cNvSpPr/>
            <p:nvPr/>
          </p:nvSpPr>
          <p:spPr>
            <a:xfrm rot="3774981">
              <a:off x="142045" y="4664932"/>
              <a:ext cx="1830926" cy="1554480"/>
            </a:xfrm>
            <a:custGeom>
              <a:avLst/>
              <a:gdLst>
                <a:gd name="connsiteX0" fmla="*/ 0 w 1830926"/>
                <a:gd name="connsiteY0" fmla="*/ 777240 h 1554480"/>
                <a:gd name="connsiteX1" fmla="*/ 388620 w 1830926"/>
                <a:gd name="connsiteY1" fmla="*/ 0 h 1554480"/>
                <a:gd name="connsiteX2" fmla="*/ 1442306 w 1830926"/>
                <a:gd name="connsiteY2" fmla="*/ 0 h 1554480"/>
                <a:gd name="connsiteX3" fmla="*/ 1830926 w 1830926"/>
                <a:gd name="connsiteY3" fmla="*/ 777240 h 1554480"/>
                <a:gd name="connsiteX4" fmla="*/ 1442306 w 1830926"/>
                <a:gd name="connsiteY4" fmla="*/ 1554480 h 1554480"/>
                <a:gd name="connsiteX5" fmla="*/ 388620 w 1830926"/>
                <a:gd name="connsiteY5" fmla="*/ 1554480 h 1554480"/>
                <a:gd name="connsiteX6" fmla="*/ 0 w 1830926"/>
                <a:gd name="connsiteY6" fmla="*/ 77724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0926" h="1554480" fill="none" extrusionOk="0">
                  <a:moveTo>
                    <a:pt x="0" y="777240"/>
                  </a:moveTo>
                  <a:cubicBezTo>
                    <a:pt x="140182" y="559663"/>
                    <a:pt x="300007" y="78053"/>
                    <a:pt x="388620" y="0"/>
                  </a:cubicBezTo>
                  <a:cubicBezTo>
                    <a:pt x="851372" y="-14320"/>
                    <a:pt x="1161809" y="-8201"/>
                    <a:pt x="1442306" y="0"/>
                  </a:cubicBezTo>
                  <a:cubicBezTo>
                    <a:pt x="1529490" y="211412"/>
                    <a:pt x="1782096" y="630071"/>
                    <a:pt x="1830926" y="777240"/>
                  </a:cubicBezTo>
                  <a:cubicBezTo>
                    <a:pt x="1590398" y="1139377"/>
                    <a:pt x="1564483" y="1193580"/>
                    <a:pt x="1442306" y="1554480"/>
                  </a:cubicBezTo>
                  <a:cubicBezTo>
                    <a:pt x="1020825" y="1602712"/>
                    <a:pt x="817627" y="1618108"/>
                    <a:pt x="388620" y="1554480"/>
                  </a:cubicBezTo>
                  <a:cubicBezTo>
                    <a:pt x="265746" y="1364091"/>
                    <a:pt x="129661" y="1157297"/>
                    <a:pt x="0" y="777240"/>
                  </a:cubicBezTo>
                  <a:close/>
                </a:path>
                <a:path w="1830926" h="1554480" stroke="0" extrusionOk="0">
                  <a:moveTo>
                    <a:pt x="0" y="777240"/>
                  </a:moveTo>
                  <a:cubicBezTo>
                    <a:pt x="63852" y="568426"/>
                    <a:pt x="167856" y="367509"/>
                    <a:pt x="388620" y="0"/>
                  </a:cubicBezTo>
                  <a:cubicBezTo>
                    <a:pt x="627723" y="92050"/>
                    <a:pt x="1074567" y="74648"/>
                    <a:pt x="1442306" y="0"/>
                  </a:cubicBezTo>
                  <a:cubicBezTo>
                    <a:pt x="1596919" y="222005"/>
                    <a:pt x="1788285" y="605170"/>
                    <a:pt x="1830926" y="777240"/>
                  </a:cubicBezTo>
                  <a:cubicBezTo>
                    <a:pt x="1836540" y="937624"/>
                    <a:pt x="1686429" y="1191873"/>
                    <a:pt x="1442306" y="1554480"/>
                  </a:cubicBezTo>
                  <a:cubicBezTo>
                    <a:pt x="1036144" y="1611623"/>
                    <a:pt x="558354" y="1573237"/>
                    <a:pt x="388620" y="1554480"/>
                  </a:cubicBezTo>
                  <a:cubicBezTo>
                    <a:pt x="271968" y="1274814"/>
                    <a:pt x="67688" y="988571"/>
                    <a:pt x="0" y="77724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hexagon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xmlns="" id="{CA7DB1E6-7194-4941-BB2D-36775A4879CE}"/>
                </a:ext>
              </a:extLst>
            </p:cNvPr>
            <p:cNvSpPr/>
            <p:nvPr/>
          </p:nvSpPr>
          <p:spPr>
            <a:xfrm rot="2399890">
              <a:off x="5682506" y="1466426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77724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104008" y="1349732"/>
                    <a:pt x="565051" y="473619"/>
                    <a:pt x="777240" y="0"/>
                  </a:cubicBezTo>
                  <a:cubicBezTo>
                    <a:pt x="1165517" y="571421"/>
                    <a:pt x="1150763" y="1046643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33842" y="1230807"/>
                    <a:pt x="588307" y="478726"/>
                    <a:pt x="777240" y="0"/>
                  </a:cubicBezTo>
                  <a:cubicBezTo>
                    <a:pt x="799994" y="231004"/>
                    <a:pt x="1341738" y="780729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xmlns="" id="{EB761FCC-A952-4D69-A64A-BAB80CA90423}"/>
                </a:ext>
              </a:extLst>
            </p:cNvPr>
            <p:cNvSpPr/>
            <p:nvPr/>
          </p:nvSpPr>
          <p:spPr>
            <a:xfrm>
              <a:off x="2826274" y="4783182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xmlns="" id="{B09EF8C1-9A69-49A1-94DB-03DCA5B12813}"/>
                </a:ext>
              </a:extLst>
            </p:cNvPr>
            <p:cNvSpPr/>
            <p:nvPr/>
          </p:nvSpPr>
          <p:spPr>
            <a:xfrm>
              <a:off x="5662277" y="348994"/>
              <a:ext cx="704006" cy="704006"/>
            </a:xfrm>
            <a:custGeom>
              <a:avLst/>
              <a:gdLst>
                <a:gd name="connsiteX0" fmla="*/ 0 w 704006"/>
                <a:gd name="connsiteY0" fmla="*/ 352003 h 704006"/>
                <a:gd name="connsiteX1" fmla="*/ 352003 w 704006"/>
                <a:gd name="connsiteY1" fmla="*/ 0 h 704006"/>
                <a:gd name="connsiteX2" fmla="*/ 704006 w 704006"/>
                <a:gd name="connsiteY2" fmla="*/ 352003 h 704006"/>
                <a:gd name="connsiteX3" fmla="*/ 352003 w 704006"/>
                <a:gd name="connsiteY3" fmla="*/ 704006 h 704006"/>
                <a:gd name="connsiteX4" fmla="*/ 0 w 704006"/>
                <a:gd name="connsiteY4" fmla="*/ 352003 h 704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006" h="704006" fill="none" extrusionOk="0">
                  <a:moveTo>
                    <a:pt x="0" y="352003"/>
                  </a:moveTo>
                  <a:cubicBezTo>
                    <a:pt x="-51056" y="136680"/>
                    <a:pt x="135557" y="39826"/>
                    <a:pt x="352003" y="0"/>
                  </a:cubicBezTo>
                  <a:cubicBezTo>
                    <a:pt x="555282" y="10189"/>
                    <a:pt x="743539" y="198011"/>
                    <a:pt x="704006" y="352003"/>
                  </a:cubicBezTo>
                  <a:cubicBezTo>
                    <a:pt x="695343" y="543754"/>
                    <a:pt x="565463" y="726011"/>
                    <a:pt x="352003" y="704006"/>
                  </a:cubicBezTo>
                  <a:cubicBezTo>
                    <a:pt x="142086" y="724978"/>
                    <a:pt x="-11625" y="535746"/>
                    <a:pt x="0" y="352003"/>
                  </a:cubicBezTo>
                  <a:close/>
                </a:path>
                <a:path w="704006" h="704006" stroke="0" extrusionOk="0">
                  <a:moveTo>
                    <a:pt x="0" y="352003"/>
                  </a:moveTo>
                  <a:cubicBezTo>
                    <a:pt x="7050" y="147220"/>
                    <a:pt x="188928" y="49110"/>
                    <a:pt x="352003" y="0"/>
                  </a:cubicBezTo>
                  <a:cubicBezTo>
                    <a:pt x="541229" y="-14419"/>
                    <a:pt x="725101" y="170215"/>
                    <a:pt x="704006" y="352003"/>
                  </a:cubicBezTo>
                  <a:cubicBezTo>
                    <a:pt x="701319" y="517093"/>
                    <a:pt x="529290" y="711717"/>
                    <a:pt x="352003" y="704006"/>
                  </a:cubicBezTo>
                  <a:cubicBezTo>
                    <a:pt x="145932" y="648040"/>
                    <a:pt x="31298" y="591541"/>
                    <a:pt x="0" y="352003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xmlns="" id="{9BC1620C-2E09-4AFD-8AFF-2B4CE680F64E}"/>
                </a:ext>
              </a:extLst>
            </p:cNvPr>
            <p:cNvSpPr/>
            <p:nvPr/>
          </p:nvSpPr>
          <p:spPr>
            <a:xfrm>
              <a:off x="9058940" y="1423918"/>
              <a:ext cx="568453" cy="568453"/>
            </a:xfrm>
            <a:custGeom>
              <a:avLst/>
              <a:gdLst>
                <a:gd name="connsiteX0" fmla="*/ 0 w 568453"/>
                <a:gd name="connsiteY0" fmla="*/ 284227 h 568453"/>
                <a:gd name="connsiteX1" fmla="*/ 284227 w 568453"/>
                <a:gd name="connsiteY1" fmla="*/ 0 h 568453"/>
                <a:gd name="connsiteX2" fmla="*/ 568454 w 568453"/>
                <a:gd name="connsiteY2" fmla="*/ 284227 h 568453"/>
                <a:gd name="connsiteX3" fmla="*/ 284227 w 568453"/>
                <a:gd name="connsiteY3" fmla="*/ 568454 h 568453"/>
                <a:gd name="connsiteX4" fmla="*/ 0 w 568453"/>
                <a:gd name="connsiteY4" fmla="*/ 284227 h 568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453" h="568453" fill="none" extrusionOk="0">
                  <a:moveTo>
                    <a:pt x="0" y="284227"/>
                  </a:moveTo>
                  <a:cubicBezTo>
                    <a:pt x="-7394" y="124224"/>
                    <a:pt x="122038" y="9424"/>
                    <a:pt x="284227" y="0"/>
                  </a:cubicBezTo>
                  <a:cubicBezTo>
                    <a:pt x="450853" y="11083"/>
                    <a:pt x="575896" y="134861"/>
                    <a:pt x="568454" y="284227"/>
                  </a:cubicBezTo>
                  <a:cubicBezTo>
                    <a:pt x="544625" y="433899"/>
                    <a:pt x="453007" y="582088"/>
                    <a:pt x="284227" y="568454"/>
                  </a:cubicBezTo>
                  <a:cubicBezTo>
                    <a:pt x="122504" y="574874"/>
                    <a:pt x="-13192" y="429100"/>
                    <a:pt x="0" y="284227"/>
                  </a:cubicBezTo>
                  <a:close/>
                </a:path>
                <a:path w="568453" h="568453" stroke="0" extrusionOk="0">
                  <a:moveTo>
                    <a:pt x="0" y="284227"/>
                  </a:moveTo>
                  <a:cubicBezTo>
                    <a:pt x="13222" y="107793"/>
                    <a:pt x="146278" y="29820"/>
                    <a:pt x="284227" y="0"/>
                  </a:cubicBezTo>
                  <a:cubicBezTo>
                    <a:pt x="437392" y="-10603"/>
                    <a:pt x="583001" y="135954"/>
                    <a:pt x="568454" y="284227"/>
                  </a:cubicBezTo>
                  <a:cubicBezTo>
                    <a:pt x="565596" y="410018"/>
                    <a:pt x="409990" y="582512"/>
                    <a:pt x="284227" y="568454"/>
                  </a:cubicBezTo>
                  <a:cubicBezTo>
                    <a:pt x="119203" y="529834"/>
                    <a:pt x="14886" y="462667"/>
                    <a:pt x="0" y="284227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xmlns="" id="{595C89D5-6BB7-4BEE-A51E-315E656D36A3}"/>
                </a:ext>
              </a:extLst>
            </p:cNvPr>
            <p:cNvSpPr/>
            <p:nvPr/>
          </p:nvSpPr>
          <p:spPr>
            <a:xfrm>
              <a:off x="10930751" y="4564926"/>
              <a:ext cx="971079" cy="971079"/>
            </a:xfrm>
            <a:custGeom>
              <a:avLst/>
              <a:gdLst>
                <a:gd name="connsiteX0" fmla="*/ 0 w 971079"/>
                <a:gd name="connsiteY0" fmla="*/ 485540 h 971079"/>
                <a:gd name="connsiteX1" fmla="*/ 485540 w 971079"/>
                <a:gd name="connsiteY1" fmla="*/ 0 h 971079"/>
                <a:gd name="connsiteX2" fmla="*/ 971080 w 971079"/>
                <a:gd name="connsiteY2" fmla="*/ 485540 h 971079"/>
                <a:gd name="connsiteX3" fmla="*/ 485540 w 971079"/>
                <a:gd name="connsiteY3" fmla="*/ 971080 h 971079"/>
                <a:gd name="connsiteX4" fmla="*/ 0 w 971079"/>
                <a:gd name="connsiteY4" fmla="*/ 485540 h 971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1079" h="971079" fill="none" extrusionOk="0">
                  <a:moveTo>
                    <a:pt x="0" y="485540"/>
                  </a:moveTo>
                  <a:cubicBezTo>
                    <a:pt x="-16125" y="210778"/>
                    <a:pt x="187534" y="53939"/>
                    <a:pt x="485540" y="0"/>
                  </a:cubicBezTo>
                  <a:cubicBezTo>
                    <a:pt x="783639" y="34383"/>
                    <a:pt x="1010492" y="257674"/>
                    <a:pt x="971080" y="485540"/>
                  </a:cubicBezTo>
                  <a:cubicBezTo>
                    <a:pt x="963220" y="751287"/>
                    <a:pt x="798937" y="1023326"/>
                    <a:pt x="485540" y="971080"/>
                  </a:cubicBezTo>
                  <a:cubicBezTo>
                    <a:pt x="183655" y="1016682"/>
                    <a:pt x="-59151" y="699439"/>
                    <a:pt x="0" y="485540"/>
                  </a:cubicBezTo>
                  <a:close/>
                </a:path>
                <a:path w="971079" h="971079" stroke="0" extrusionOk="0">
                  <a:moveTo>
                    <a:pt x="0" y="485540"/>
                  </a:moveTo>
                  <a:cubicBezTo>
                    <a:pt x="17866" y="191089"/>
                    <a:pt x="236880" y="30558"/>
                    <a:pt x="485540" y="0"/>
                  </a:cubicBezTo>
                  <a:cubicBezTo>
                    <a:pt x="740858" y="-35735"/>
                    <a:pt x="992972" y="230478"/>
                    <a:pt x="971080" y="485540"/>
                  </a:cubicBezTo>
                  <a:cubicBezTo>
                    <a:pt x="968511" y="725664"/>
                    <a:pt x="729922" y="981788"/>
                    <a:pt x="485540" y="971080"/>
                  </a:cubicBezTo>
                  <a:cubicBezTo>
                    <a:pt x="213555" y="952712"/>
                    <a:pt x="10543" y="768899"/>
                    <a:pt x="0" y="48554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육각형 13">
              <a:extLst>
                <a:ext uri="{FF2B5EF4-FFF2-40B4-BE49-F238E27FC236}">
                  <a16:creationId xmlns:a16="http://schemas.microsoft.com/office/drawing/2014/main" xmlns="" id="{17C49D4F-F3D3-4C94-8E5A-0E93BEC6942B}"/>
                </a:ext>
              </a:extLst>
            </p:cNvPr>
            <p:cNvSpPr/>
            <p:nvPr/>
          </p:nvSpPr>
          <p:spPr>
            <a:xfrm rot="17825019" flipH="1">
              <a:off x="9927094" y="459319"/>
              <a:ext cx="1830926" cy="1554480"/>
            </a:xfrm>
            <a:custGeom>
              <a:avLst/>
              <a:gdLst>
                <a:gd name="connsiteX0" fmla="*/ 0 w 1830926"/>
                <a:gd name="connsiteY0" fmla="*/ 777240 h 1554480"/>
                <a:gd name="connsiteX1" fmla="*/ 388620 w 1830926"/>
                <a:gd name="connsiteY1" fmla="*/ 0 h 1554480"/>
                <a:gd name="connsiteX2" fmla="*/ 1442306 w 1830926"/>
                <a:gd name="connsiteY2" fmla="*/ 0 h 1554480"/>
                <a:gd name="connsiteX3" fmla="*/ 1830926 w 1830926"/>
                <a:gd name="connsiteY3" fmla="*/ 777240 h 1554480"/>
                <a:gd name="connsiteX4" fmla="*/ 1442306 w 1830926"/>
                <a:gd name="connsiteY4" fmla="*/ 1554480 h 1554480"/>
                <a:gd name="connsiteX5" fmla="*/ 388620 w 1830926"/>
                <a:gd name="connsiteY5" fmla="*/ 1554480 h 1554480"/>
                <a:gd name="connsiteX6" fmla="*/ 0 w 1830926"/>
                <a:gd name="connsiteY6" fmla="*/ 77724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0926" h="1554480" fill="none" extrusionOk="0">
                  <a:moveTo>
                    <a:pt x="0" y="777240"/>
                  </a:moveTo>
                  <a:cubicBezTo>
                    <a:pt x="140182" y="559663"/>
                    <a:pt x="300007" y="78053"/>
                    <a:pt x="388620" y="0"/>
                  </a:cubicBezTo>
                  <a:cubicBezTo>
                    <a:pt x="851372" y="-14320"/>
                    <a:pt x="1161809" y="-8201"/>
                    <a:pt x="1442306" y="0"/>
                  </a:cubicBezTo>
                  <a:cubicBezTo>
                    <a:pt x="1529490" y="211412"/>
                    <a:pt x="1782096" y="630071"/>
                    <a:pt x="1830926" y="777240"/>
                  </a:cubicBezTo>
                  <a:cubicBezTo>
                    <a:pt x="1590398" y="1139377"/>
                    <a:pt x="1564483" y="1193580"/>
                    <a:pt x="1442306" y="1554480"/>
                  </a:cubicBezTo>
                  <a:cubicBezTo>
                    <a:pt x="1020825" y="1602712"/>
                    <a:pt x="817627" y="1618108"/>
                    <a:pt x="388620" y="1554480"/>
                  </a:cubicBezTo>
                  <a:cubicBezTo>
                    <a:pt x="265746" y="1364091"/>
                    <a:pt x="129661" y="1157297"/>
                    <a:pt x="0" y="777240"/>
                  </a:cubicBezTo>
                  <a:close/>
                </a:path>
                <a:path w="1830926" h="1554480" stroke="0" extrusionOk="0">
                  <a:moveTo>
                    <a:pt x="0" y="777240"/>
                  </a:moveTo>
                  <a:cubicBezTo>
                    <a:pt x="63852" y="568426"/>
                    <a:pt x="167856" y="367509"/>
                    <a:pt x="388620" y="0"/>
                  </a:cubicBezTo>
                  <a:cubicBezTo>
                    <a:pt x="627723" y="92050"/>
                    <a:pt x="1074567" y="74648"/>
                    <a:pt x="1442306" y="0"/>
                  </a:cubicBezTo>
                  <a:cubicBezTo>
                    <a:pt x="1596919" y="222005"/>
                    <a:pt x="1788285" y="605170"/>
                    <a:pt x="1830926" y="777240"/>
                  </a:cubicBezTo>
                  <a:cubicBezTo>
                    <a:pt x="1836540" y="937624"/>
                    <a:pt x="1686429" y="1191873"/>
                    <a:pt x="1442306" y="1554480"/>
                  </a:cubicBezTo>
                  <a:cubicBezTo>
                    <a:pt x="1036144" y="1611623"/>
                    <a:pt x="558354" y="1573237"/>
                    <a:pt x="388620" y="1554480"/>
                  </a:cubicBezTo>
                  <a:cubicBezTo>
                    <a:pt x="271968" y="1274814"/>
                    <a:pt x="67688" y="988571"/>
                    <a:pt x="0" y="77724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hexagon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각 삼각형 14">
              <a:extLst>
                <a:ext uri="{FF2B5EF4-FFF2-40B4-BE49-F238E27FC236}">
                  <a16:creationId xmlns:a16="http://schemas.microsoft.com/office/drawing/2014/main" xmlns="" id="{99F1BCE1-83BF-4F0D-ABEA-990436B559E6}"/>
                </a:ext>
              </a:extLst>
            </p:cNvPr>
            <p:cNvSpPr/>
            <p:nvPr/>
          </p:nvSpPr>
          <p:spPr>
            <a:xfrm rot="6415440">
              <a:off x="7429864" y="496591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xmlns="" id="{F543A919-DECC-40ED-AC1D-42B076D7D9DC}"/>
                </a:ext>
              </a:extLst>
            </p:cNvPr>
            <p:cNvSpPr/>
            <p:nvPr/>
          </p:nvSpPr>
          <p:spPr>
            <a:xfrm rot="9142069">
              <a:off x="3161267" y="792167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다리꼴 16">
              <a:extLst>
                <a:ext uri="{FF2B5EF4-FFF2-40B4-BE49-F238E27FC236}">
                  <a16:creationId xmlns:a16="http://schemas.microsoft.com/office/drawing/2014/main" xmlns="" id="{663F3B1C-7089-436E-8552-76F027AA0E2D}"/>
                </a:ext>
              </a:extLst>
            </p:cNvPr>
            <p:cNvSpPr/>
            <p:nvPr/>
          </p:nvSpPr>
          <p:spPr>
            <a:xfrm rot="1074861">
              <a:off x="7830049" y="2350010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37743 w 1554480"/>
                <a:gd name="connsiteY1" fmla="*/ 0 h 1554480"/>
                <a:gd name="connsiteX2" fmla="*/ 1516737 w 1554480"/>
                <a:gd name="connsiteY2" fmla="*/ 0 h 1554480"/>
                <a:gd name="connsiteX3" fmla="*/ 1554480 w 1554480"/>
                <a:gd name="connsiteY3" fmla="*/ 1554480 h 1554480"/>
                <a:gd name="connsiteX4" fmla="*/ 0 w 1554480"/>
                <a:gd name="connsiteY4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37159" y="923103"/>
                    <a:pt x="156822" y="647224"/>
                    <a:pt x="37743" y="0"/>
                  </a:cubicBezTo>
                  <a:cubicBezTo>
                    <a:pt x="695123" y="-43259"/>
                    <a:pt x="809404" y="11969"/>
                    <a:pt x="1516737" y="0"/>
                  </a:cubicBezTo>
                  <a:cubicBezTo>
                    <a:pt x="1599027" y="632536"/>
                    <a:pt x="1497615" y="1058782"/>
                    <a:pt x="1554480" y="1554480"/>
                  </a:cubicBezTo>
                  <a:cubicBezTo>
                    <a:pt x="1044927" y="1434372"/>
                    <a:pt x="228186" y="159494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32131" y="1181175"/>
                    <a:pt x="102759" y="400364"/>
                    <a:pt x="37743" y="0"/>
                  </a:cubicBezTo>
                  <a:cubicBezTo>
                    <a:pt x="264946" y="-17669"/>
                    <a:pt x="801458" y="99939"/>
                    <a:pt x="1516737" y="0"/>
                  </a:cubicBezTo>
                  <a:cubicBezTo>
                    <a:pt x="1559100" y="622014"/>
                    <a:pt x="1418836" y="1102555"/>
                    <a:pt x="1554480" y="1554480"/>
                  </a:cubicBezTo>
                  <a:cubicBezTo>
                    <a:pt x="1164681" y="1498151"/>
                    <a:pt x="668185" y="1567070"/>
                    <a:pt x="0" y="155448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trapezoid">
                      <a:avLst>
                        <a:gd name="adj" fmla="val 2428"/>
                      </a:avLst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각 삼각형 17">
              <a:extLst>
                <a:ext uri="{FF2B5EF4-FFF2-40B4-BE49-F238E27FC236}">
                  <a16:creationId xmlns:a16="http://schemas.microsoft.com/office/drawing/2014/main" xmlns="" id="{36956D59-3CE5-4F37-8240-28BE1ADECA02}"/>
                </a:ext>
              </a:extLst>
            </p:cNvPr>
            <p:cNvSpPr/>
            <p:nvPr/>
          </p:nvSpPr>
          <p:spPr>
            <a:xfrm rot="20261023">
              <a:off x="10096343" y="2011124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xmlns="" id="{DA6F89D5-8D49-473D-BB31-36904B5896CF}"/>
                </a:ext>
              </a:extLst>
            </p:cNvPr>
            <p:cNvSpPr/>
            <p:nvPr/>
          </p:nvSpPr>
          <p:spPr>
            <a:xfrm>
              <a:off x="7866069" y="4675126"/>
              <a:ext cx="1187190" cy="1187190"/>
            </a:xfrm>
            <a:custGeom>
              <a:avLst/>
              <a:gdLst>
                <a:gd name="connsiteX0" fmla="*/ 0 w 1187190"/>
                <a:gd name="connsiteY0" fmla="*/ 593595 h 1187190"/>
                <a:gd name="connsiteX1" fmla="*/ 593595 w 1187190"/>
                <a:gd name="connsiteY1" fmla="*/ 0 h 1187190"/>
                <a:gd name="connsiteX2" fmla="*/ 1187190 w 1187190"/>
                <a:gd name="connsiteY2" fmla="*/ 593595 h 1187190"/>
                <a:gd name="connsiteX3" fmla="*/ 593595 w 1187190"/>
                <a:gd name="connsiteY3" fmla="*/ 1187190 h 1187190"/>
                <a:gd name="connsiteX4" fmla="*/ 0 w 1187190"/>
                <a:gd name="connsiteY4" fmla="*/ 593595 h 118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7190" h="1187190" fill="none" extrusionOk="0">
                  <a:moveTo>
                    <a:pt x="0" y="593595"/>
                  </a:moveTo>
                  <a:cubicBezTo>
                    <a:pt x="-52421" y="244286"/>
                    <a:pt x="253446" y="22255"/>
                    <a:pt x="593595" y="0"/>
                  </a:cubicBezTo>
                  <a:cubicBezTo>
                    <a:pt x="957150" y="41019"/>
                    <a:pt x="1196144" y="274915"/>
                    <a:pt x="1187190" y="593595"/>
                  </a:cubicBezTo>
                  <a:cubicBezTo>
                    <a:pt x="1170618" y="916350"/>
                    <a:pt x="936010" y="1204030"/>
                    <a:pt x="593595" y="1187190"/>
                  </a:cubicBezTo>
                  <a:cubicBezTo>
                    <a:pt x="233114" y="1231331"/>
                    <a:pt x="-48321" y="877106"/>
                    <a:pt x="0" y="593595"/>
                  </a:cubicBezTo>
                  <a:close/>
                </a:path>
                <a:path w="1187190" h="1187190" stroke="0" extrusionOk="0">
                  <a:moveTo>
                    <a:pt x="0" y="593595"/>
                  </a:moveTo>
                  <a:cubicBezTo>
                    <a:pt x="51359" y="190170"/>
                    <a:pt x="311082" y="71036"/>
                    <a:pt x="593595" y="0"/>
                  </a:cubicBezTo>
                  <a:cubicBezTo>
                    <a:pt x="918309" y="-8681"/>
                    <a:pt x="1248574" y="302479"/>
                    <a:pt x="1187190" y="593595"/>
                  </a:cubicBezTo>
                  <a:cubicBezTo>
                    <a:pt x="1186090" y="909426"/>
                    <a:pt x="844286" y="1221936"/>
                    <a:pt x="593595" y="1187190"/>
                  </a:cubicBezTo>
                  <a:cubicBezTo>
                    <a:pt x="252617" y="1124122"/>
                    <a:pt x="18826" y="948576"/>
                    <a:pt x="0" y="593595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xmlns="" id="{F5D3ACDE-CC33-42E1-8287-A12215336D30}"/>
                </a:ext>
              </a:extLst>
            </p:cNvPr>
            <p:cNvSpPr/>
            <p:nvPr/>
          </p:nvSpPr>
          <p:spPr>
            <a:xfrm rot="20484939">
              <a:off x="3892749" y="4569672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77724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104008" y="1349732"/>
                    <a:pt x="565051" y="473619"/>
                    <a:pt x="777240" y="0"/>
                  </a:cubicBezTo>
                  <a:cubicBezTo>
                    <a:pt x="1165517" y="571421"/>
                    <a:pt x="1150763" y="1046643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33842" y="1230807"/>
                    <a:pt x="588307" y="478726"/>
                    <a:pt x="777240" y="0"/>
                  </a:cubicBezTo>
                  <a:cubicBezTo>
                    <a:pt x="799994" y="231004"/>
                    <a:pt x="1341738" y="780729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각 삼각형 20">
              <a:extLst>
                <a:ext uri="{FF2B5EF4-FFF2-40B4-BE49-F238E27FC236}">
                  <a16:creationId xmlns:a16="http://schemas.microsoft.com/office/drawing/2014/main" xmlns="" id="{2D224FAD-CC76-4AB9-B32E-FB6F434F0FC3}"/>
                </a:ext>
              </a:extLst>
            </p:cNvPr>
            <p:cNvSpPr/>
            <p:nvPr/>
          </p:nvSpPr>
          <p:spPr>
            <a:xfrm rot="16489952">
              <a:off x="5727771" y="4977021"/>
              <a:ext cx="1554480" cy="1554480"/>
            </a:xfrm>
            <a:custGeom>
              <a:avLst/>
              <a:gdLst>
                <a:gd name="connsiteX0" fmla="*/ 0 w 1554480"/>
                <a:gd name="connsiteY0" fmla="*/ 1554480 h 1554480"/>
                <a:gd name="connsiteX1" fmla="*/ 0 w 1554480"/>
                <a:gd name="connsiteY1" fmla="*/ 0 h 1554480"/>
                <a:gd name="connsiteX2" fmla="*/ 1554480 w 1554480"/>
                <a:gd name="connsiteY2" fmla="*/ 1554480 h 1554480"/>
                <a:gd name="connsiteX3" fmla="*/ 0 w 1554480"/>
                <a:gd name="connsiteY3" fmla="*/ 1554480 h 1554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4480" h="1554480" fill="none" extrusionOk="0">
                  <a:moveTo>
                    <a:pt x="0" y="1554480"/>
                  </a:moveTo>
                  <a:cubicBezTo>
                    <a:pt x="56329" y="1164681"/>
                    <a:pt x="-12590" y="668185"/>
                    <a:pt x="0" y="0"/>
                  </a:cubicBezTo>
                  <a:cubicBezTo>
                    <a:pt x="628021" y="473624"/>
                    <a:pt x="1039607" y="971414"/>
                    <a:pt x="1554480" y="1554480"/>
                  </a:cubicBezTo>
                  <a:cubicBezTo>
                    <a:pt x="1016438" y="1604400"/>
                    <a:pt x="382672" y="1445581"/>
                    <a:pt x="0" y="1554480"/>
                  </a:cubicBezTo>
                  <a:close/>
                </a:path>
                <a:path w="1554480" h="1554480" stroke="0" extrusionOk="0">
                  <a:moveTo>
                    <a:pt x="0" y="1554480"/>
                  </a:moveTo>
                  <a:cubicBezTo>
                    <a:pt x="-86919" y="1309484"/>
                    <a:pt x="-129842" y="680845"/>
                    <a:pt x="0" y="0"/>
                  </a:cubicBezTo>
                  <a:cubicBezTo>
                    <a:pt x="496604" y="708525"/>
                    <a:pt x="896236" y="942958"/>
                    <a:pt x="1554480" y="1554480"/>
                  </a:cubicBezTo>
                  <a:cubicBezTo>
                    <a:pt x="1076816" y="1526129"/>
                    <a:pt x="642898" y="1498512"/>
                    <a:pt x="0" y="1554480"/>
                  </a:cubicBezTo>
                  <a:close/>
                </a:path>
              </a:pathLst>
            </a:custGeom>
            <a:solidFill>
              <a:schemeClr val="accent6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rt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xmlns="" id="{1AC7C415-8CF6-47F3-812B-8132A658DE3F}"/>
                </a:ext>
              </a:extLst>
            </p:cNvPr>
            <p:cNvSpPr/>
            <p:nvPr/>
          </p:nvSpPr>
          <p:spPr>
            <a:xfrm rot="6329697">
              <a:off x="9530563" y="5093567"/>
              <a:ext cx="1540762" cy="1540762"/>
            </a:xfrm>
            <a:custGeom>
              <a:avLst/>
              <a:gdLst>
                <a:gd name="connsiteX0" fmla="*/ 0 w 1540762"/>
                <a:gd name="connsiteY0" fmla="*/ 1540762 h 1540762"/>
                <a:gd name="connsiteX1" fmla="*/ 770381 w 1540762"/>
                <a:gd name="connsiteY1" fmla="*/ 0 h 1540762"/>
                <a:gd name="connsiteX2" fmla="*/ 1540762 w 1540762"/>
                <a:gd name="connsiteY2" fmla="*/ 1540762 h 1540762"/>
                <a:gd name="connsiteX3" fmla="*/ 0 w 1540762"/>
                <a:gd name="connsiteY3" fmla="*/ 1540762 h 154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0762" h="1540762" fill="none" extrusionOk="0">
                  <a:moveTo>
                    <a:pt x="0" y="1540762"/>
                  </a:moveTo>
                  <a:cubicBezTo>
                    <a:pt x="267243" y="1351247"/>
                    <a:pt x="394441" y="543592"/>
                    <a:pt x="770381" y="0"/>
                  </a:cubicBezTo>
                  <a:cubicBezTo>
                    <a:pt x="1028954" y="504083"/>
                    <a:pt x="1420492" y="1274692"/>
                    <a:pt x="1540762" y="1540762"/>
                  </a:cubicBezTo>
                  <a:cubicBezTo>
                    <a:pt x="1014654" y="1432778"/>
                    <a:pt x="616425" y="1406468"/>
                    <a:pt x="0" y="1540762"/>
                  </a:cubicBezTo>
                  <a:close/>
                </a:path>
                <a:path w="1540762" h="1540762" stroke="0" extrusionOk="0">
                  <a:moveTo>
                    <a:pt x="0" y="1540762"/>
                  </a:moveTo>
                  <a:cubicBezTo>
                    <a:pt x="362724" y="1003643"/>
                    <a:pt x="583504" y="661549"/>
                    <a:pt x="770381" y="0"/>
                  </a:cubicBezTo>
                  <a:cubicBezTo>
                    <a:pt x="1078331" y="742154"/>
                    <a:pt x="1286160" y="988566"/>
                    <a:pt x="1540762" y="1540762"/>
                  </a:cubicBezTo>
                  <a:cubicBezTo>
                    <a:pt x="961809" y="1546326"/>
                    <a:pt x="450388" y="1417619"/>
                    <a:pt x="0" y="1540762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xmlns="" sd="1617256088">
                    <a:prstGeom prst="triangle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280665F5-239B-476D-B4FA-5A691B07866F}"/>
              </a:ext>
            </a:extLst>
          </p:cNvPr>
          <p:cNvSpPr/>
          <p:nvPr/>
        </p:nvSpPr>
        <p:spPr>
          <a:xfrm>
            <a:off x="1303690" y="2122315"/>
            <a:ext cx="9584530" cy="2651745"/>
          </a:xfrm>
          <a:prstGeom prst="rect">
            <a:avLst/>
          </a:prstGeom>
          <a:solidFill>
            <a:schemeClr val="bg1"/>
          </a:solidFill>
          <a:ln w="2540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66EB686-CA87-4EED-A821-63176C2AFF1E}"/>
              </a:ext>
            </a:extLst>
          </p:cNvPr>
          <p:cNvSpPr txBox="1"/>
          <p:nvPr/>
        </p:nvSpPr>
        <p:spPr>
          <a:xfrm>
            <a:off x="3638435" y="2984594"/>
            <a:ext cx="491512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000" spc="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DML,DCL,DDL</a:t>
            </a:r>
            <a:endParaRPr lang="ko-KR" altLang="en-US" sz="5000" spc="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462966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3DAF896F-E9C5-4EA5-B943-1F2A96EA003C}"/>
              </a:ext>
            </a:extLst>
          </p:cNvPr>
          <p:cNvSpPr/>
          <p:nvPr/>
        </p:nvSpPr>
        <p:spPr>
          <a:xfrm>
            <a:off x="858484" y="1867547"/>
            <a:ext cx="10675088" cy="4029558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DML(</a:t>
            </a:r>
            <a:r>
              <a:rPr lang="ko-KR" altLang="en-US" sz="4000" spc="-300" dirty="0" err="1" smtClean="0">
                <a:solidFill>
                  <a:srgbClr val="40474D"/>
                </a:solidFill>
              </a:rPr>
              <a:t>데이터조작어</a:t>
            </a:r>
            <a:r>
              <a:rPr lang="en-US" altLang="ko-KR" sz="4000" spc="-300" dirty="0" smtClean="0">
                <a:solidFill>
                  <a:srgbClr val="40474D"/>
                </a:solidFill>
              </a:rPr>
              <a:t>)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란 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xmlns="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585BDFC-D980-4D2E-8B43-DF57BD2D9DD2}"/>
              </a:ext>
            </a:extLst>
          </p:cNvPr>
          <p:cNvSpPr txBox="1"/>
          <p:nvPr/>
        </p:nvSpPr>
        <p:spPr>
          <a:xfrm>
            <a:off x="1235358" y="2856189"/>
            <a:ext cx="9413154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endParaRPr lang="en-US" altLang="ko-KR" sz="2000" dirty="0" smtClean="0"/>
          </a:p>
          <a:p>
            <a:pPr fontAlgn="base"/>
            <a:r>
              <a:rPr lang="ko-KR" altLang="en-US" sz="2000" dirty="0"/>
              <a:t>데이터베이스에 접근하거나 객체에 권한을 </a:t>
            </a:r>
            <a:r>
              <a:rPr lang="ko-KR" altLang="en-US" sz="2000" dirty="0" smtClean="0"/>
              <a:t>주는 등의 </a:t>
            </a:r>
            <a:r>
              <a:rPr lang="ko-KR" altLang="en-US" sz="2000" dirty="0"/>
              <a:t>역할을 하는 언어를 입니다</a:t>
            </a:r>
            <a:r>
              <a:rPr lang="en-US" altLang="ko-KR" sz="2000" dirty="0" smtClean="0"/>
              <a:t>.</a:t>
            </a:r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데이터를 </a:t>
            </a:r>
            <a:r>
              <a:rPr lang="ko-KR" altLang="en-US" sz="2000" dirty="0"/>
              <a:t>제어하는 언어 입니다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endParaRPr lang="en-US" altLang="ko-KR" sz="2000" dirty="0"/>
          </a:p>
          <a:p>
            <a:r>
              <a:rPr lang="ko-KR" altLang="en-US" sz="2000" dirty="0" smtClean="0"/>
              <a:t>데이터의 </a:t>
            </a:r>
            <a:r>
              <a:rPr lang="ko-KR" altLang="en-US" sz="2000" dirty="0"/>
              <a:t>보안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무결성</a:t>
            </a:r>
            <a:r>
              <a:rPr lang="en-US" altLang="ko-KR" sz="2000" dirty="0"/>
              <a:t>, </a:t>
            </a:r>
            <a:r>
              <a:rPr lang="ko-KR" altLang="en-US" sz="2000" dirty="0"/>
              <a:t>회복</a:t>
            </a:r>
            <a:r>
              <a:rPr lang="en-US" altLang="ko-KR" sz="2000" dirty="0"/>
              <a:t>, </a:t>
            </a:r>
            <a:r>
              <a:rPr lang="ko-KR" altLang="en-US" sz="2000" dirty="0"/>
              <a:t>병행 수행제어 등을 정의하는데 사용합니다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pPr fontAlgn="base"/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10351585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436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DCL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의 종류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7784714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xmlns="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xmlns="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50703200"/>
                  </a:ext>
                </a:extLst>
              </a:tr>
              <a:tr h="15224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GRANT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특정 데이터베이스 사용자에게 특정 작업에 대한 수행권한 </a:t>
                      </a:r>
                      <a:endParaRPr lang="en-US" altLang="ko-KR" sz="2200" spc="-150" dirty="0" smtClean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부여합니다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0200448"/>
                  </a:ext>
                </a:extLst>
              </a:tr>
              <a:tr h="15705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REVOKE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특정 데이터베이스 사용자에게 특정 작업에 대한 수행권한</a:t>
                      </a:r>
                      <a:r>
                        <a:rPr lang="ko-KR" altLang="en-US" sz="22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en-US" altLang="ko-KR" sz="2200" spc="-150" baseline="0" dirty="0" smtClean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박탈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회수합니다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 smtClean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  <a:p>
                      <a:pPr algn="ctr" latinLnBrk="1"/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91006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247967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418358C-095D-4D46-B558-54DBF359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D84E01AC-44D9-42C2-ABC7-1F22F780C016}"/>
              </a:ext>
            </a:extLst>
          </p:cNvPr>
          <p:cNvGrpSpPr/>
          <p:nvPr/>
        </p:nvGrpSpPr>
        <p:grpSpPr>
          <a:xfrm>
            <a:off x="765544" y="3429000"/>
            <a:ext cx="11426456" cy="2563628"/>
            <a:chOff x="765544" y="2147186"/>
            <a:chExt cx="11426456" cy="2563628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xmlns="" id="{3B30D4AC-711E-4399-AB38-76904657857F}"/>
                </a:ext>
              </a:extLst>
            </p:cNvPr>
            <p:cNvSpPr/>
            <p:nvPr/>
          </p:nvSpPr>
          <p:spPr>
            <a:xfrm>
              <a:off x="765544" y="2147186"/>
              <a:ext cx="11426456" cy="25636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F8221209-12E6-49B2-956A-7B8D1CB84760}"/>
                </a:ext>
              </a:extLst>
            </p:cNvPr>
            <p:cNvSpPr txBox="1"/>
            <p:nvPr/>
          </p:nvSpPr>
          <p:spPr>
            <a:xfrm flipH="1">
              <a:off x="1052032" y="3511381"/>
              <a:ext cx="10087935" cy="470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endParaRPr lang="ko-KR" altLang="en-US" sz="2200" i="1" dirty="0">
                <a:solidFill>
                  <a:srgbClr val="40474D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417BB855-7CB2-4AB0-910F-6E3B2705E224}"/>
                </a:ext>
              </a:extLst>
            </p:cNvPr>
            <p:cNvSpPr txBox="1"/>
            <p:nvPr/>
          </p:nvSpPr>
          <p:spPr>
            <a:xfrm>
              <a:off x="1052032" y="2413785"/>
              <a:ext cx="133882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spc="-300" dirty="0" smtClean="0">
                  <a:solidFill>
                    <a:srgbClr val="40474D"/>
                  </a:solidFill>
                  <a:latin typeface="+mj-ea"/>
                  <a:ea typeface="+mj-ea"/>
                </a:rPr>
                <a:t>정리</a:t>
              </a:r>
              <a:endParaRPr lang="ko-KR" altLang="en-US" sz="4800" spc="-300" dirty="0">
                <a:solidFill>
                  <a:srgbClr val="40474D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6" name="직사각형 5"/>
          <p:cNvSpPr/>
          <p:nvPr/>
        </p:nvSpPr>
        <p:spPr>
          <a:xfrm>
            <a:off x="1052031" y="4526596"/>
            <a:ext cx="99672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DLL, DML, DCL</a:t>
            </a:r>
            <a:r>
              <a:rPr lang="ko-KR" altLang="en-US" dirty="0"/>
              <a:t>은 모두 </a:t>
            </a:r>
            <a:r>
              <a:rPr lang="en-US" altLang="ko-KR" dirty="0"/>
              <a:t>SQL </a:t>
            </a:r>
            <a:r>
              <a:rPr lang="ko-KR" altLang="en-US" dirty="0"/>
              <a:t>언어라는 공통점이 있습니다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r>
              <a:rPr lang="en-US" altLang="ko-KR" dirty="0" smtClean="0"/>
              <a:t>DDL</a:t>
            </a:r>
            <a:r>
              <a:rPr lang="ko-KR" altLang="en-US" dirty="0"/>
              <a:t>은 데이터와 그 구조를 정의한다는 점이 있습니다</a:t>
            </a:r>
            <a:r>
              <a:rPr lang="en-US" altLang="ko-KR" dirty="0"/>
              <a:t>. DML</a:t>
            </a:r>
            <a:r>
              <a:rPr lang="ko-KR" altLang="en-US" dirty="0"/>
              <a:t>는 데이터의 검색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, </a:t>
            </a:r>
            <a:r>
              <a:rPr lang="ko-KR" altLang="en-US" dirty="0"/>
              <a:t>삭제 등을 처리합니다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r>
              <a:rPr lang="en-US" altLang="ko-KR" dirty="0" smtClean="0"/>
              <a:t>DCL</a:t>
            </a:r>
            <a:r>
              <a:rPr lang="ko-KR" altLang="en-US" dirty="0"/>
              <a:t>은 데이터 베이스의 사용자 권한을 제어한다는 점에서 차이가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7905988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418358C-095D-4D46-B558-54DBF35968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xmlns="" id="{DA9C4962-6B6F-4CE5-968F-3AEA1828FF4F}"/>
              </a:ext>
            </a:extLst>
          </p:cNvPr>
          <p:cNvGrpSpPr/>
          <p:nvPr/>
        </p:nvGrpSpPr>
        <p:grpSpPr>
          <a:xfrm>
            <a:off x="1498829" y="1079058"/>
            <a:ext cx="9194341" cy="3770263"/>
            <a:chOff x="1103979" y="1282258"/>
            <a:chExt cx="9194341" cy="377026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5DED6733-669E-4E97-A2AE-DAC1DCB6F5A3}"/>
                </a:ext>
              </a:extLst>
            </p:cNvPr>
            <p:cNvSpPr txBox="1"/>
            <p:nvPr/>
          </p:nvSpPr>
          <p:spPr>
            <a:xfrm>
              <a:off x="1103979" y="1282258"/>
              <a:ext cx="103586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23900" dirty="0">
                  <a:solidFill>
                    <a:srgbClr val="4047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[</a:t>
              </a:r>
              <a:endParaRPr lang="ko-KR" altLang="en-US" sz="23900" dirty="0">
                <a:solidFill>
                  <a:srgbClr val="4047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8C848629-159E-4494-AA6F-4763E181E708}"/>
                </a:ext>
              </a:extLst>
            </p:cNvPr>
            <p:cNvSpPr txBox="1"/>
            <p:nvPr/>
          </p:nvSpPr>
          <p:spPr>
            <a:xfrm>
              <a:off x="9262459" y="1282258"/>
              <a:ext cx="1035861" cy="37702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ko-KR" sz="23900" dirty="0">
                  <a:solidFill>
                    <a:srgbClr val="40474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]</a:t>
              </a:r>
              <a:endParaRPr lang="ko-KR" altLang="en-US" sz="23900" dirty="0">
                <a:solidFill>
                  <a:srgbClr val="40474D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5721AF4-577C-45D3-9901-856663817670}"/>
              </a:ext>
            </a:extLst>
          </p:cNvPr>
          <p:cNvSpPr txBox="1"/>
          <p:nvPr/>
        </p:nvSpPr>
        <p:spPr>
          <a:xfrm>
            <a:off x="4772562" y="2964190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i="1" dirty="0" smtClean="0">
                <a:solidFill>
                  <a:srgbClr val="40474D"/>
                </a:solidFill>
              </a:rPr>
              <a:t>감사합니다</a:t>
            </a:r>
            <a:r>
              <a:rPr lang="en-US" altLang="ko-KR" sz="3600" i="1" dirty="0" smtClean="0">
                <a:solidFill>
                  <a:srgbClr val="40474D"/>
                </a:solidFill>
              </a:rPr>
              <a:t>.</a:t>
            </a:r>
            <a:endParaRPr lang="ko-KR" altLang="en-US" sz="3600" i="1" dirty="0">
              <a:solidFill>
                <a:srgbClr val="4047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517296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1617E0FF-5B29-478C-94B9-61F9D88A4CDF}"/>
              </a:ext>
            </a:extLst>
          </p:cNvPr>
          <p:cNvSpPr/>
          <p:nvPr/>
        </p:nvSpPr>
        <p:spPr>
          <a:xfrm>
            <a:off x="849003" y="2194736"/>
            <a:ext cx="712800" cy="712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xmlns="" id="{A7A35C45-9383-4055-B96E-20935210E0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5999" y="0"/>
            <a:ext cx="6096001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43B61297-4B9E-4D78-8993-DD67BD3C98DF}"/>
              </a:ext>
            </a:extLst>
          </p:cNvPr>
          <p:cNvCxnSpPr/>
          <p:nvPr/>
        </p:nvCxnSpPr>
        <p:spPr>
          <a:xfrm>
            <a:off x="850605" y="1414130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3939088B-0436-4AA8-AFA5-50F0D9AE803F}"/>
              </a:ext>
            </a:extLst>
          </p:cNvPr>
          <p:cNvCxnSpPr/>
          <p:nvPr/>
        </p:nvCxnSpPr>
        <p:spPr>
          <a:xfrm>
            <a:off x="850605" y="1587795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3662D7B-7A67-443D-BCAB-5DC116073CA6}"/>
              </a:ext>
            </a:extLst>
          </p:cNvPr>
          <p:cNvSpPr txBox="1"/>
          <p:nvPr/>
        </p:nvSpPr>
        <p:spPr>
          <a:xfrm flipH="1">
            <a:off x="850605" y="490380"/>
            <a:ext cx="1457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rgbClr val="40474D"/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7F6D038-41EF-45C5-81DC-8DFA0BC99729}"/>
              </a:ext>
            </a:extLst>
          </p:cNvPr>
          <p:cNvSpPr txBox="1"/>
          <p:nvPr/>
        </p:nvSpPr>
        <p:spPr>
          <a:xfrm>
            <a:off x="1855425" y="767379"/>
            <a:ext cx="2123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40474D"/>
                </a:solidFill>
                <a:latin typeface="+mn-ea"/>
              </a:rPr>
              <a:t>A table of contents</a:t>
            </a:r>
            <a:endParaRPr lang="ko-KR" altLang="en-US" dirty="0">
              <a:solidFill>
                <a:srgbClr val="40474D"/>
              </a:solidFill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48D9867-0483-4D29-B307-71C21C6BFF6B}"/>
              </a:ext>
            </a:extLst>
          </p:cNvPr>
          <p:cNvSpPr txBox="1"/>
          <p:nvPr/>
        </p:nvSpPr>
        <p:spPr>
          <a:xfrm>
            <a:off x="997655" y="2258453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1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9792471-0D08-4F9B-A3B9-5F8979B3F84D}"/>
              </a:ext>
            </a:extLst>
          </p:cNvPr>
          <p:cNvSpPr txBox="1"/>
          <p:nvPr/>
        </p:nvSpPr>
        <p:spPr>
          <a:xfrm>
            <a:off x="1708855" y="2329488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 smtClean="0"/>
              <a:t>DML</a:t>
            </a:r>
            <a:endParaRPr lang="ko-KR" altLang="en-US" sz="2400" spc="-3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43BD418F-1481-4B12-910F-8DED15CBAC30}"/>
              </a:ext>
            </a:extLst>
          </p:cNvPr>
          <p:cNvSpPr/>
          <p:nvPr/>
        </p:nvSpPr>
        <p:spPr>
          <a:xfrm>
            <a:off x="850605" y="3229320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52116CC1-EB97-49B4-91E2-86342F9EC139}"/>
              </a:ext>
            </a:extLst>
          </p:cNvPr>
          <p:cNvSpPr txBox="1"/>
          <p:nvPr/>
        </p:nvSpPr>
        <p:spPr>
          <a:xfrm>
            <a:off x="997654" y="3283052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2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65EFBB2C-292C-4845-92A1-BCFB8FCCDD6F}"/>
              </a:ext>
            </a:extLst>
          </p:cNvPr>
          <p:cNvSpPr txBox="1"/>
          <p:nvPr/>
        </p:nvSpPr>
        <p:spPr>
          <a:xfrm>
            <a:off x="1708854" y="3354087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 smtClean="0"/>
              <a:t>DDL</a:t>
            </a:r>
            <a:endParaRPr lang="ko-KR" altLang="en-US" sz="2400" spc="-3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6569A861-69E7-4427-8C88-794E9A556F45}"/>
              </a:ext>
            </a:extLst>
          </p:cNvPr>
          <p:cNvSpPr/>
          <p:nvPr/>
        </p:nvSpPr>
        <p:spPr>
          <a:xfrm>
            <a:off x="850604" y="4253919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69DF35E-D71F-4968-817C-FDA1E4DAF04A}"/>
              </a:ext>
            </a:extLst>
          </p:cNvPr>
          <p:cNvSpPr txBox="1"/>
          <p:nvPr/>
        </p:nvSpPr>
        <p:spPr>
          <a:xfrm>
            <a:off x="997653" y="4307651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3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D34D5A94-FA8E-40C8-AA95-76A9AD9011F0}"/>
              </a:ext>
            </a:extLst>
          </p:cNvPr>
          <p:cNvSpPr txBox="1"/>
          <p:nvPr/>
        </p:nvSpPr>
        <p:spPr>
          <a:xfrm>
            <a:off x="1708853" y="4378686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spc="-300" dirty="0" smtClean="0"/>
              <a:t>DCL</a:t>
            </a:r>
            <a:endParaRPr lang="ko-KR" altLang="en-US" sz="2400" spc="-300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3A7A2F98-732F-4F25-820C-35377E33AABB}"/>
              </a:ext>
            </a:extLst>
          </p:cNvPr>
          <p:cNvSpPr/>
          <p:nvPr/>
        </p:nvSpPr>
        <p:spPr>
          <a:xfrm>
            <a:off x="850603" y="5278518"/>
            <a:ext cx="711200" cy="711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0737A05C-15D1-4AD9-AA9A-DDA1303FB950}"/>
              </a:ext>
            </a:extLst>
          </p:cNvPr>
          <p:cNvSpPr txBox="1"/>
          <p:nvPr/>
        </p:nvSpPr>
        <p:spPr>
          <a:xfrm>
            <a:off x="997652" y="5332250"/>
            <a:ext cx="4171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rgbClr val="40474D"/>
                </a:solidFill>
              </a:rPr>
              <a:t>4</a:t>
            </a:r>
            <a:endParaRPr lang="ko-KR" altLang="en-US" sz="3200" b="1" dirty="0">
              <a:solidFill>
                <a:srgbClr val="40474D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9D8AE8FD-0B37-420B-B9B4-84ACF0B95AE1}"/>
              </a:ext>
            </a:extLst>
          </p:cNvPr>
          <p:cNvSpPr txBox="1"/>
          <p:nvPr/>
        </p:nvSpPr>
        <p:spPr>
          <a:xfrm>
            <a:off x="1708852" y="5403285"/>
            <a:ext cx="29587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300" dirty="0"/>
              <a:t>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45610088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776255" cy="1049114"/>
            <a:chOff x="786810" y="2859188"/>
            <a:chExt cx="1776255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7574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1,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96161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 smtClean="0">
                  <a:solidFill>
                    <a:srgbClr val="40474D"/>
                  </a:solidFill>
                </a:rPr>
                <a:t>DML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7432075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3DAF896F-E9C5-4EA5-B943-1F2A96EA003C}"/>
              </a:ext>
            </a:extLst>
          </p:cNvPr>
          <p:cNvSpPr/>
          <p:nvPr/>
        </p:nvSpPr>
        <p:spPr>
          <a:xfrm>
            <a:off x="858484" y="1867547"/>
            <a:ext cx="10675088" cy="4029558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DML(</a:t>
            </a:r>
            <a:r>
              <a:rPr lang="ko-KR" altLang="en-US" sz="4000" spc="-300" dirty="0" err="1" smtClean="0">
                <a:solidFill>
                  <a:srgbClr val="40474D"/>
                </a:solidFill>
              </a:rPr>
              <a:t>데이터조작어</a:t>
            </a:r>
            <a:r>
              <a:rPr lang="en-US" altLang="ko-KR" sz="4000" spc="-300" dirty="0" smtClean="0">
                <a:solidFill>
                  <a:srgbClr val="40474D"/>
                </a:solidFill>
              </a:rPr>
              <a:t>)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란 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xmlns="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585BDFC-D980-4D2E-8B43-DF57BD2D9DD2}"/>
              </a:ext>
            </a:extLst>
          </p:cNvPr>
          <p:cNvSpPr txBox="1"/>
          <p:nvPr/>
        </p:nvSpPr>
        <p:spPr>
          <a:xfrm>
            <a:off x="1157868" y="2235721"/>
            <a:ext cx="10439076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endParaRPr lang="en-US" altLang="ko-KR" sz="2000" dirty="0" smtClean="0"/>
          </a:p>
          <a:p>
            <a:pPr fontAlgn="base"/>
            <a:r>
              <a:rPr lang="ko-KR" altLang="en-US" sz="2000" dirty="0" smtClean="0"/>
              <a:t>데이터 </a:t>
            </a:r>
            <a:r>
              <a:rPr lang="ko-KR" altLang="en-US" sz="2000" dirty="0"/>
              <a:t>조작어란</a:t>
            </a:r>
            <a:r>
              <a:rPr lang="en-US" altLang="ko-KR" sz="2000" dirty="0"/>
              <a:t>? </a:t>
            </a:r>
            <a:r>
              <a:rPr lang="ko-KR" altLang="en-US" sz="2000" dirty="0"/>
              <a:t>정의된 데이터베이스에 입력된 레코드를 조회하거나 </a:t>
            </a:r>
            <a:endParaRPr lang="en-US" altLang="ko-KR" sz="2000" dirty="0" smtClean="0"/>
          </a:p>
          <a:p>
            <a:pPr fontAlgn="base"/>
            <a:endParaRPr lang="en-US" altLang="ko-KR" sz="2000" dirty="0" smtClean="0"/>
          </a:p>
          <a:p>
            <a:pPr fontAlgn="base"/>
            <a:r>
              <a:rPr lang="ko-KR" altLang="en-US" sz="2000" dirty="0" smtClean="0"/>
              <a:t>수정하거나 </a:t>
            </a:r>
            <a:r>
              <a:rPr lang="ko-KR" altLang="en-US" sz="2000" dirty="0"/>
              <a:t>삭제하는 등의 역할을 하는 언어를 말합니다</a:t>
            </a:r>
            <a:r>
              <a:rPr lang="en-US" altLang="ko-KR" sz="2000" dirty="0"/>
              <a:t>.</a:t>
            </a:r>
            <a:r>
              <a:rPr lang="en-US" altLang="ko-KR" sz="2000" spc="-150" dirty="0" smtClean="0">
                <a:solidFill>
                  <a:srgbClr val="40474D"/>
                </a:solidFill>
                <a:latin typeface="+mj-ea"/>
                <a:ea typeface="+mj-ea"/>
              </a:rPr>
              <a:t> </a:t>
            </a:r>
          </a:p>
          <a:p>
            <a:endParaRPr lang="en-US" altLang="ko-KR" sz="2000" spc="-150" dirty="0" smtClean="0">
              <a:solidFill>
                <a:srgbClr val="40474D"/>
              </a:solidFill>
              <a:latin typeface="+mj-ea"/>
              <a:ea typeface="+mj-ea"/>
            </a:endParaRPr>
          </a:p>
          <a:p>
            <a:r>
              <a:rPr lang="ko-KR" altLang="en-US" sz="2000" dirty="0" smtClean="0"/>
              <a:t>데이터베이스 </a:t>
            </a:r>
            <a:r>
              <a:rPr lang="ko-KR" altLang="en-US" sz="2000" dirty="0"/>
              <a:t>사용자가 응용 프로그램이나 </a:t>
            </a:r>
            <a:r>
              <a:rPr lang="ko-KR" altLang="en-US" sz="2000" dirty="0" err="1"/>
              <a:t>질의어를</a:t>
            </a:r>
            <a:r>
              <a:rPr lang="ko-KR" altLang="en-US" sz="2000" dirty="0"/>
              <a:t> 통하여 저장된 데이터를 실질적으로 </a:t>
            </a:r>
            <a:endParaRPr lang="en-US" altLang="ko-KR" sz="2000" dirty="0" smtClean="0"/>
          </a:p>
          <a:p>
            <a:r>
              <a:rPr lang="ko-KR" altLang="en-US" sz="2000" dirty="0" smtClean="0"/>
              <a:t>처리하는데 </a:t>
            </a:r>
            <a:r>
              <a:rPr lang="ko-KR" altLang="en-US" sz="2000" dirty="0"/>
              <a:t>사용하는 언어 입니다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 smtClean="0"/>
              <a:t>데이터베이스 </a:t>
            </a:r>
            <a:r>
              <a:rPr lang="ko-KR" altLang="en-US" sz="2000" dirty="0"/>
              <a:t>사용자와 데이터베이스 관리 시스템 간의 인터페이스를 제공합니다</a:t>
            </a:r>
            <a:r>
              <a:rPr lang="en-US" altLang="ko-KR" sz="2000" dirty="0" smtClean="0"/>
              <a:t>.</a:t>
            </a:r>
          </a:p>
          <a:p>
            <a:pPr fontAlgn="base"/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65257620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917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DML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의 종류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929343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xmlns="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xmlns="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SELECT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조회하는 역할을 합니다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INSERT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삽입하는 역할을 합니다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UPDATE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수정하는 역할을 합니다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9100695"/>
                  </a:ext>
                </a:extLst>
              </a:tr>
              <a:tr h="8093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DELETE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데이터를 삭제하는 역할을 합니다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10396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3817498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870640" cy="1049114"/>
            <a:chOff x="786810" y="2859188"/>
            <a:chExt cx="1870640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851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</a:t>
              </a:r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2</a:t>
              </a:r>
              <a:r>
                <a:rPr lang="en-US" altLang="ko-KR" sz="2400" spc="600" dirty="0" smtClean="0">
                  <a:solidFill>
                    <a:srgbClr val="40474D"/>
                  </a:solidFill>
                  <a:latin typeface="+mn-ea"/>
                </a:rPr>
                <a:t>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51277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 smtClean="0">
                  <a:solidFill>
                    <a:srgbClr val="40474D"/>
                  </a:solidFill>
                </a:rPr>
                <a:t>DDL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6064919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3DAF896F-E9C5-4EA5-B943-1F2A96EA003C}"/>
              </a:ext>
            </a:extLst>
          </p:cNvPr>
          <p:cNvSpPr/>
          <p:nvPr/>
        </p:nvSpPr>
        <p:spPr>
          <a:xfrm>
            <a:off x="850605" y="2020564"/>
            <a:ext cx="10675088" cy="3729307"/>
          </a:xfrm>
          <a:prstGeom prst="rect">
            <a:avLst/>
          </a:prstGeom>
          <a:solidFill>
            <a:srgbClr val="EEE9E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4984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DDL(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데이터</a:t>
            </a:r>
            <a:r>
              <a:rPr lang="en-US" altLang="ko-KR" sz="4000" spc="-300" dirty="0">
                <a:solidFill>
                  <a:srgbClr val="40474D"/>
                </a:solidFill>
              </a:rPr>
              <a:t> </a:t>
            </a:r>
            <a:r>
              <a:rPr lang="ko-KR" altLang="en-US" sz="4000" spc="-300" dirty="0" err="1" smtClean="0">
                <a:solidFill>
                  <a:srgbClr val="40474D"/>
                </a:solidFill>
              </a:rPr>
              <a:t>정의</a:t>
            </a:r>
            <a:r>
              <a:rPr lang="ko-KR" altLang="en-US" sz="4000" spc="-300" dirty="0" err="1" smtClean="0">
                <a:solidFill>
                  <a:srgbClr val="40474D"/>
                </a:solidFill>
              </a:rPr>
              <a:t>어</a:t>
            </a:r>
            <a:r>
              <a:rPr lang="en-US" altLang="ko-KR" sz="4000" spc="-300" dirty="0" smtClean="0">
                <a:solidFill>
                  <a:srgbClr val="40474D"/>
                </a:solidFill>
              </a:rPr>
              <a:t>)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란 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7896B41B-6FC4-4CD5-8552-162E5E0DF44E}"/>
              </a:ext>
            </a:extLst>
          </p:cNvPr>
          <p:cNvGrpSpPr/>
          <p:nvPr/>
        </p:nvGrpSpPr>
        <p:grpSpPr>
          <a:xfrm>
            <a:off x="-1" y="-1"/>
            <a:ext cx="138223" cy="6858001"/>
            <a:chOff x="0" y="0"/>
            <a:chExt cx="167640" cy="646659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96EDED57-70C3-4722-9CBC-A9A7A5C4D26F}"/>
                </a:ext>
              </a:extLst>
            </p:cNvPr>
            <p:cNvSpPr/>
            <p:nvPr/>
          </p:nvSpPr>
          <p:spPr>
            <a:xfrm>
              <a:off x="0" y="0"/>
              <a:ext cx="167640" cy="115438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07D7BBCA-24F2-4D97-B9F5-C792A9CA4875}"/>
                </a:ext>
              </a:extLst>
            </p:cNvPr>
            <p:cNvSpPr/>
            <p:nvPr/>
          </p:nvSpPr>
          <p:spPr>
            <a:xfrm>
              <a:off x="0" y="1328051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3D3B2D62-7C8B-40B5-B77A-996C097018B8}"/>
                </a:ext>
              </a:extLst>
            </p:cNvPr>
            <p:cNvSpPr/>
            <p:nvPr/>
          </p:nvSpPr>
          <p:spPr>
            <a:xfrm>
              <a:off x="0" y="2656102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C95DA483-0437-46E9-B278-E1739B520FE9}"/>
                </a:ext>
              </a:extLst>
            </p:cNvPr>
            <p:cNvSpPr/>
            <p:nvPr/>
          </p:nvSpPr>
          <p:spPr>
            <a:xfrm>
              <a:off x="0" y="3984153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62221085-B21A-4F46-BB6F-390277F59093}"/>
                </a:ext>
              </a:extLst>
            </p:cNvPr>
            <p:cNvSpPr/>
            <p:nvPr/>
          </p:nvSpPr>
          <p:spPr>
            <a:xfrm>
              <a:off x="0" y="5312204"/>
              <a:ext cx="167640" cy="11543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5" name="양쪽 대괄호 34">
            <a:extLst>
              <a:ext uri="{FF2B5EF4-FFF2-40B4-BE49-F238E27FC236}">
                <a16:creationId xmlns:a16="http://schemas.microsoft.com/office/drawing/2014/main" xmlns="" id="{18CC1EC7-88B6-437F-AAB8-5B2F53D98EFA}"/>
              </a:ext>
            </a:extLst>
          </p:cNvPr>
          <p:cNvSpPr/>
          <p:nvPr/>
        </p:nvSpPr>
        <p:spPr>
          <a:xfrm>
            <a:off x="858484" y="2816870"/>
            <a:ext cx="10675088" cy="2273300"/>
          </a:xfrm>
          <a:prstGeom prst="bracketPair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585BDFC-D980-4D2E-8B43-DF57BD2D9DD2}"/>
              </a:ext>
            </a:extLst>
          </p:cNvPr>
          <p:cNvSpPr txBox="1"/>
          <p:nvPr/>
        </p:nvSpPr>
        <p:spPr>
          <a:xfrm>
            <a:off x="1320600" y="2617837"/>
            <a:ext cx="9294532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/>
              <a:t>데이터 </a:t>
            </a:r>
            <a:r>
              <a:rPr lang="ko-KR" altLang="en-US" sz="2000" dirty="0" err="1"/>
              <a:t>정의어</a:t>
            </a:r>
            <a:r>
              <a:rPr lang="ko-KR" altLang="en-US" sz="2000" dirty="0"/>
              <a:t> 란</a:t>
            </a:r>
            <a:r>
              <a:rPr lang="en-US" altLang="ko-KR" sz="2000" dirty="0"/>
              <a:t>? </a:t>
            </a:r>
            <a:r>
              <a:rPr lang="ko-KR" altLang="en-US" sz="2000" dirty="0"/>
              <a:t>데이터베이스를 정의하는 언어이며</a:t>
            </a:r>
            <a:r>
              <a:rPr lang="en-US" altLang="ko-KR" sz="2000" dirty="0"/>
              <a:t>, </a:t>
            </a:r>
            <a:r>
              <a:rPr lang="ko-KR" altLang="en-US" sz="2000" dirty="0" err="1"/>
              <a:t>데이터리를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생성</a:t>
            </a:r>
            <a:r>
              <a:rPr lang="en-US" altLang="ko-KR" sz="2000" dirty="0"/>
              <a:t>, </a:t>
            </a:r>
            <a:r>
              <a:rPr lang="ko-KR" altLang="en-US" sz="2000" dirty="0"/>
              <a:t>수정</a:t>
            </a:r>
            <a:r>
              <a:rPr lang="en-US" altLang="ko-KR" sz="2000" dirty="0"/>
              <a:t>,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삭제하는 </a:t>
            </a:r>
            <a:r>
              <a:rPr lang="ko-KR" altLang="en-US" sz="2000" dirty="0"/>
              <a:t>등의 데이터의 전체의 골격을 결정하는 </a:t>
            </a:r>
            <a:r>
              <a:rPr lang="ko-KR" altLang="en-US" sz="2000" dirty="0" smtClean="0"/>
              <a:t>역할을 </a:t>
            </a:r>
            <a:r>
              <a:rPr lang="ko-KR" altLang="en-US" sz="2000" dirty="0"/>
              <a:t>하는 언어 입니다</a:t>
            </a:r>
            <a:r>
              <a:rPr lang="en-US" altLang="ko-KR" sz="2000" dirty="0" smtClean="0"/>
              <a:t>.</a:t>
            </a:r>
          </a:p>
          <a:p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en-US" altLang="ko-KR" sz="2000" dirty="0" smtClean="0"/>
              <a:t>SCHEMA</a:t>
            </a:r>
            <a:r>
              <a:rPr lang="en-US" altLang="ko-KR" sz="2000" dirty="0"/>
              <a:t>, DOMAIN, TABLE, VIEW, INDEX</a:t>
            </a:r>
            <a:r>
              <a:rPr lang="ko-KR" altLang="en-US" sz="2000" dirty="0"/>
              <a:t>를 정의하거나 변경 또는 삭제할 때 </a:t>
            </a:r>
            <a:endParaRPr lang="en-US" altLang="ko-KR" sz="2000" dirty="0" smtClean="0"/>
          </a:p>
          <a:p>
            <a:r>
              <a:rPr lang="ko-KR" altLang="en-US" sz="2000" dirty="0" smtClean="0"/>
              <a:t>사용하는 </a:t>
            </a:r>
            <a:r>
              <a:rPr lang="ko-KR" altLang="en-US" sz="2000" dirty="0"/>
              <a:t>언어입니다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 smtClean="0"/>
              <a:t>데이터 </a:t>
            </a:r>
            <a:r>
              <a:rPr lang="ko-KR" altLang="en-US" sz="2000" dirty="0"/>
              <a:t>베이스 관리자나 데이터베이스 설계자가 사용 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en-US" altLang="ko-KR" sz="2000" dirty="0"/>
          </a:p>
          <a:p>
            <a:r>
              <a:rPr lang="en-US" altLang="ko-KR" sz="2400" dirty="0"/>
              <a:t/>
            </a:r>
            <a:br>
              <a:rPr lang="en-US" altLang="ko-KR" sz="2400" dirty="0"/>
            </a:br>
            <a:endParaRPr lang="ko-KR" altLang="en-US" sz="2800" b="1" spc="-150" dirty="0">
              <a:solidFill>
                <a:srgbClr val="40474D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8158191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xmlns="" id="{29F6349A-B11F-4E77-8D82-5DFB6F1C08A5}"/>
              </a:ext>
            </a:extLst>
          </p:cNvPr>
          <p:cNvCxnSpPr/>
          <p:nvPr/>
        </p:nvCxnSpPr>
        <p:spPr>
          <a:xfrm>
            <a:off x="850605" y="1154386"/>
            <a:ext cx="11341395" cy="0"/>
          </a:xfrm>
          <a:prstGeom prst="line">
            <a:avLst/>
          </a:prstGeom>
          <a:ln w="38100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xmlns="" id="{EDA825ED-E7F5-4250-A1B3-121FF8D4B330}"/>
              </a:ext>
            </a:extLst>
          </p:cNvPr>
          <p:cNvCxnSpPr/>
          <p:nvPr/>
        </p:nvCxnSpPr>
        <p:spPr>
          <a:xfrm>
            <a:off x="850605" y="1328051"/>
            <a:ext cx="11341395" cy="0"/>
          </a:xfrm>
          <a:prstGeom prst="line">
            <a:avLst/>
          </a:prstGeom>
          <a:ln w="3175">
            <a:solidFill>
              <a:srgbClr val="D1B79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8257390-420B-4DBD-AA6D-276A7317DD6C}"/>
              </a:ext>
            </a:extLst>
          </p:cNvPr>
          <p:cNvSpPr txBox="1"/>
          <p:nvPr/>
        </p:nvSpPr>
        <p:spPr>
          <a:xfrm>
            <a:off x="850605" y="317136"/>
            <a:ext cx="26452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 smtClean="0">
                <a:solidFill>
                  <a:srgbClr val="40474D"/>
                </a:solidFill>
              </a:rPr>
              <a:t>DDL</a:t>
            </a:r>
            <a:r>
              <a:rPr lang="ko-KR" altLang="en-US" sz="4000" spc="-300" dirty="0" smtClean="0">
                <a:solidFill>
                  <a:srgbClr val="40474D"/>
                </a:solidFill>
              </a:rPr>
              <a:t>의 종류</a:t>
            </a:r>
            <a:endParaRPr lang="ko-KR" altLang="en-US" sz="4000" spc="-300" dirty="0">
              <a:solidFill>
                <a:srgbClr val="40474D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96EDED57-70C3-4722-9CBC-A9A7A5C4D26F}"/>
              </a:ext>
            </a:extLst>
          </p:cNvPr>
          <p:cNvSpPr/>
          <p:nvPr/>
        </p:nvSpPr>
        <p:spPr>
          <a:xfrm>
            <a:off x="-1" y="-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7D7BBCA-24F2-4D97-B9F5-C792A9CA4875}"/>
              </a:ext>
            </a:extLst>
          </p:cNvPr>
          <p:cNvSpPr/>
          <p:nvPr/>
        </p:nvSpPr>
        <p:spPr>
          <a:xfrm>
            <a:off x="-1" y="1408435"/>
            <a:ext cx="138223" cy="122425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3D3B2D62-7C8B-40B5-B77A-996C097018B8}"/>
              </a:ext>
            </a:extLst>
          </p:cNvPr>
          <p:cNvSpPr/>
          <p:nvPr/>
        </p:nvSpPr>
        <p:spPr>
          <a:xfrm>
            <a:off x="-1" y="2816870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C95DA483-0437-46E9-B278-E1739B520FE9}"/>
              </a:ext>
            </a:extLst>
          </p:cNvPr>
          <p:cNvSpPr/>
          <p:nvPr/>
        </p:nvSpPr>
        <p:spPr>
          <a:xfrm>
            <a:off x="-1" y="4225306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62221085-B21A-4F46-BB6F-390277F59093}"/>
              </a:ext>
            </a:extLst>
          </p:cNvPr>
          <p:cNvSpPr/>
          <p:nvPr/>
        </p:nvSpPr>
        <p:spPr>
          <a:xfrm>
            <a:off x="-1" y="5633741"/>
            <a:ext cx="138223" cy="12242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xmlns="" id="{CA1FB57E-D5F9-49B5-9489-5D7C8F5B2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129180"/>
              </p:ext>
            </p:extLst>
          </p:nvPr>
        </p:nvGraphicFramePr>
        <p:xfrm>
          <a:off x="903770" y="1678681"/>
          <a:ext cx="10856280" cy="3854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18760">
                  <a:extLst>
                    <a:ext uri="{9D8B030D-6E8A-4147-A177-3AD203B41FA5}">
                      <a16:colId xmlns:a16="http://schemas.microsoft.com/office/drawing/2014/main" xmlns="" val="2748037351"/>
                    </a:ext>
                  </a:extLst>
                </a:gridCol>
                <a:gridCol w="7237520">
                  <a:extLst>
                    <a:ext uri="{9D8B030D-6E8A-4147-A177-3AD203B41FA5}">
                      <a16:colId xmlns:a16="http://schemas.microsoft.com/office/drawing/2014/main" xmlns="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종류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CREATE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데이터베이스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sz="2200" spc="-15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테이블등을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생성하는 역할을 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ALTER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데이블을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수정하는 역할을 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DROP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데이터 베이스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테이블을 삭제하는 역할을 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69100695"/>
                  </a:ext>
                </a:extLst>
              </a:tr>
              <a:tr h="8093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TRUNCATE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테이블을 초기화 시키는 역할을 합니다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10396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29010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B2F87261-E108-478A-B08E-AB99E7DFAF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C5BB70D-FA0C-4EA7-9D3E-2F6B315D0F85}"/>
              </a:ext>
            </a:extLst>
          </p:cNvPr>
          <p:cNvSpPr/>
          <p:nvPr/>
        </p:nvSpPr>
        <p:spPr>
          <a:xfrm>
            <a:off x="450061" y="2593032"/>
            <a:ext cx="5221208" cy="1654674"/>
          </a:xfrm>
          <a:prstGeom prst="rect">
            <a:avLst/>
          </a:prstGeom>
          <a:solidFill>
            <a:schemeClr val="bg1"/>
          </a:solidFill>
          <a:ln w="190500">
            <a:solidFill>
              <a:srgbClr val="D1B7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A9AEA3DC-ABAA-495A-BE52-C70645C78AF6}"/>
              </a:ext>
            </a:extLst>
          </p:cNvPr>
          <p:cNvGrpSpPr/>
          <p:nvPr/>
        </p:nvGrpSpPr>
        <p:grpSpPr>
          <a:xfrm>
            <a:off x="786810" y="2904442"/>
            <a:ext cx="1870640" cy="1049114"/>
            <a:chOff x="786810" y="2859188"/>
            <a:chExt cx="1870640" cy="104911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D93B4E8-C752-4C15-AB3D-D489AD291BF4}"/>
                </a:ext>
              </a:extLst>
            </p:cNvPr>
            <p:cNvSpPr txBox="1"/>
            <p:nvPr/>
          </p:nvSpPr>
          <p:spPr>
            <a:xfrm>
              <a:off x="805661" y="2859188"/>
              <a:ext cx="1851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600" dirty="0">
                  <a:solidFill>
                    <a:srgbClr val="40474D"/>
                  </a:solidFill>
                  <a:latin typeface="+mn-ea"/>
                </a:rPr>
                <a:t>Part </a:t>
              </a:r>
              <a:r>
                <a:rPr lang="en-US" altLang="ko-KR" sz="2400" spc="600" dirty="0" smtClean="0">
                  <a:solidFill>
                    <a:srgbClr val="40474D"/>
                  </a:solidFill>
                  <a:latin typeface="+mn-ea"/>
                </a:rPr>
                <a:t>3, </a:t>
              </a:r>
              <a:endParaRPr lang="ko-KR" altLang="en-US" sz="2400" spc="600" dirty="0">
                <a:solidFill>
                  <a:srgbClr val="40474D"/>
                </a:solidFill>
                <a:latin typeface="+mn-ea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11B77D22-8225-4B1B-BAD0-FCC86DC6FF59}"/>
                </a:ext>
              </a:extLst>
            </p:cNvPr>
            <p:cNvSpPr txBox="1"/>
            <p:nvPr/>
          </p:nvSpPr>
          <p:spPr>
            <a:xfrm>
              <a:off x="786810" y="3231194"/>
              <a:ext cx="1149674" cy="677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800" dirty="0" smtClean="0">
                  <a:solidFill>
                    <a:srgbClr val="40474D"/>
                  </a:solidFill>
                </a:rPr>
                <a:t>DCL</a:t>
              </a:r>
              <a:endParaRPr lang="ko-KR" altLang="en-US" sz="3800" dirty="0">
                <a:solidFill>
                  <a:srgbClr val="4047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3809908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Office 테마">
  <a:themeElements>
    <a:clrScheme name="skyblue200518">
      <a:dk1>
        <a:sysClr val="windowText" lastClr="000000"/>
      </a:dk1>
      <a:lt1>
        <a:sysClr val="window" lastClr="FFFFFF"/>
      </a:lt1>
      <a:dk2>
        <a:srgbClr val="7F7F7F"/>
      </a:dk2>
      <a:lt2>
        <a:srgbClr val="E7E6E6"/>
      </a:lt2>
      <a:accent1>
        <a:srgbClr val="87C6DD"/>
      </a:accent1>
      <a:accent2>
        <a:srgbClr val="87CBC1"/>
      </a:accent2>
      <a:accent3>
        <a:srgbClr val="E1D5B3"/>
      </a:accent3>
      <a:accent4>
        <a:srgbClr val="C7A777"/>
      </a:accent4>
      <a:accent5>
        <a:srgbClr val="92A8B6"/>
      </a:accent5>
      <a:accent6>
        <a:srgbClr val="3890A3"/>
      </a:accent6>
      <a:hlink>
        <a:srgbClr val="40474D"/>
      </a:hlink>
      <a:folHlink>
        <a:srgbClr val="40474D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228</Words>
  <Application>Microsoft Office PowerPoint</Application>
  <PresentationFormat>사용자 지정</PresentationFormat>
  <Paragraphs>79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hoo</cp:lastModifiedBy>
  <cp:revision>36</cp:revision>
  <dcterms:created xsi:type="dcterms:W3CDTF">2020-05-18T00:12:13Z</dcterms:created>
  <dcterms:modified xsi:type="dcterms:W3CDTF">2021-09-12T19:42:23Z</dcterms:modified>
</cp:coreProperties>
</file>

<file path=docProps/thumbnail.jpeg>
</file>